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60" r:id="rId1"/>
    <p:sldMasterId id="2147483673" r:id="rId2"/>
  </p:sldMasterIdLst>
  <p:sldIdLst>
    <p:sldId id="291" r:id="rId3"/>
    <p:sldId id="295" r:id="rId4"/>
    <p:sldId id="301" r:id="rId5"/>
    <p:sldId id="300" r:id="rId6"/>
  </p:sldIdLst>
  <p:sldSz cx="12192000" cy="6858000"/>
  <p:notesSz cx="6858000" cy="9144000"/>
  <p:embeddedFontLst>
    <p:embeddedFont>
      <p:font typeface="Calibri" panose="020F0502020204030204" pitchFamily="34" charset="0"/>
      <p:regular r:id="rId7"/>
      <p:bold r:id="rId8"/>
      <p:italic r:id="rId9"/>
      <p:boldItalic r:id="rId10"/>
    </p:embeddedFont>
    <p:embeddedFont>
      <p:font typeface="Century Gothic" panose="020B0502020202020204" pitchFamily="34" charset="0"/>
      <p:regular r:id="rId11"/>
      <p:bold r:id="rId12"/>
      <p:italic r:id="rId13"/>
      <p:boldItalic r:id="rId14"/>
    </p:embeddedFont>
    <p:embeddedFont>
      <p:font typeface="Calibri Light" panose="020F0302020204030204" pitchFamily="34" charset="0"/>
      <p:regular r:id="rId15"/>
      <p:italic r:id="rId1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63393"/>
    <a:srgbClr val="135898"/>
    <a:srgbClr val="0070C0"/>
    <a:srgbClr val="BDC3C7"/>
    <a:srgbClr val="ECF0F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75" autoAdjust="0"/>
    <p:restoredTop sz="94660"/>
  </p:normalViewPr>
  <p:slideViewPr>
    <p:cSldViewPr snapToGrid="0" showGuides="1">
      <p:cViewPr varScale="1">
        <p:scale>
          <a:sx n="78" d="100"/>
          <a:sy n="78" d="100"/>
        </p:scale>
        <p:origin x="378" y="9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2.fntdata"/><Relationship Id="rId13" Type="http://schemas.openxmlformats.org/officeDocument/2006/relationships/font" Target="fonts/font7.fntdata"/><Relationship Id="rId18" Type="http://schemas.openxmlformats.org/officeDocument/2006/relationships/viewProps" Target="viewProps.xml"/><Relationship Id="rId3" Type="http://schemas.openxmlformats.org/officeDocument/2006/relationships/slide" Target="slides/slide1.xml"/><Relationship Id="rId7" Type="http://schemas.openxmlformats.org/officeDocument/2006/relationships/font" Target="fonts/font1.fntdata"/><Relationship Id="rId12" Type="http://schemas.openxmlformats.org/officeDocument/2006/relationships/font" Target="fonts/font6.fntdata"/><Relationship Id="rId17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font" Target="fonts/font10.fntdata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font" Target="fonts/font5.fntdata"/><Relationship Id="rId5" Type="http://schemas.openxmlformats.org/officeDocument/2006/relationships/slide" Target="slides/slide3.xml"/><Relationship Id="rId15" Type="http://schemas.openxmlformats.org/officeDocument/2006/relationships/font" Target="fonts/font9.fntdata"/><Relationship Id="rId10" Type="http://schemas.openxmlformats.org/officeDocument/2006/relationships/font" Target="fonts/font4.fntdata"/><Relationship Id="rId19" Type="http://schemas.openxmlformats.org/officeDocument/2006/relationships/theme" Target="theme/theme1.xml"/><Relationship Id="rId4" Type="http://schemas.openxmlformats.org/officeDocument/2006/relationships/slide" Target="slides/slide2.xml"/><Relationship Id="rId9" Type="http://schemas.openxmlformats.org/officeDocument/2006/relationships/font" Target="fonts/font3.fntdata"/><Relationship Id="rId14" Type="http://schemas.openxmlformats.org/officeDocument/2006/relationships/font" Target="fonts/font8.fntdata"/></Relationships>
</file>

<file path=ppt/media/image1.jpe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12/24/2018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6" name="Freeform 15"/>
          <p:cNvSpPr/>
          <p:nvPr/>
        </p:nvSpPr>
        <p:spPr>
          <a:xfrm rot="-1500000">
            <a:off x="7062783" y="-1719461"/>
            <a:ext cx="6125957" cy="9072040"/>
          </a:xfrm>
          <a:custGeom>
            <a:avLst/>
            <a:gdLst>
              <a:gd name="connsiteX0" fmla="*/ 0 w 6125957"/>
              <a:gd name="connsiteY0" fmla="*/ 0 h 9072040"/>
              <a:gd name="connsiteX1" fmla="*/ 6125957 w 6125957"/>
              <a:gd name="connsiteY1" fmla="*/ 2856581 h 9072040"/>
              <a:gd name="connsiteX2" fmla="*/ 3227641 w 6125957"/>
              <a:gd name="connsiteY2" fmla="*/ 9072040 h 9072040"/>
              <a:gd name="connsiteX3" fmla="*/ 0 w 6125957"/>
              <a:gd name="connsiteY3" fmla="*/ 7566966 h 90720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125957" h="9072040">
                <a:moveTo>
                  <a:pt x="0" y="0"/>
                </a:moveTo>
                <a:lnTo>
                  <a:pt x="6125957" y="2856581"/>
                </a:lnTo>
                <a:lnTo>
                  <a:pt x="3227641" y="9072040"/>
                </a:lnTo>
                <a:lnTo>
                  <a:pt x="0" y="7566966"/>
                </a:lnTo>
                <a:close/>
              </a:path>
            </a:pathLst>
          </a:custGeom>
          <a:solidFill>
            <a:srgbClr val="0070C0">
              <a:alpha val="8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4" name="Freeform 13"/>
          <p:cNvSpPr/>
          <p:nvPr/>
        </p:nvSpPr>
        <p:spPr>
          <a:xfrm rot="-1500000">
            <a:off x="-909109" y="-889850"/>
            <a:ext cx="7821275" cy="9862580"/>
          </a:xfrm>
          <a:custGeom>
            <a:avLst/>
            <a:gdLst>
              <a:gd name="connsiteX0" fmla="*/ 2898317 w 7821275"/>
              <a:gd name="connsiteY0" fmla="*/ 0 h 9862580"/>
              <a:gd name="connsiteX1" fmla="*/ 7821275 w 7821275"/>
              <a:gd name="connsiteY1" fmla="*/ 2295614 h 9862580"/>
              <a:gd name="connsiteX2" fmla="*/ 7821275 w 7821275"/>
              <a:gd name="connsiteY2" fmla="*/ 9862580 h 9862580"/>
              <a:gd name="connsiteX3" fmla="*/ 0 w 7821275"/>
              <a:gd name="connsiteY3" fmla="*/ 6215460 h 98625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821275" h="9862580">
                <a:moveTo>
                  <a:pt x="2898317" y="0"/>
                </a:moveTo>
                <a:lnTo>
                  <a:pt x="7821275" y="2295614"/>
                </a:lnTo>
                <a:lnTo>
                  <a:pt x="7821275" y="9862580"/>
                </a:lnTo>
                <a:lnTo>
                  <a:pt x="0" y="6215460"/>
                </a:lnTo>
                <a:close/>
              </a:path>
            </a:pathLst>
          </a:custGeom>
          <a:solidFill>
            <a:schemeClr val="tx1">
              <a:lumMod val="85000"/>
              <a:lumOff val="15000"/>
              <a:alpha val="8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grpSp>
        <p:nvGrpSpPr>
          <p:cNvPr id="17" name="Group 16"/>
          <p:cNvGrpSpPr/>
          <p:nvPr/>
        </p:nvGrpSpPr>
        <p:grpSpPr>
          <a:xfrm>
            <a:off x="1648725" y="5410199"/>
            <a:ext cx="10543275" cy="274322"/>
            <a:chOff x="1648725" y="5181599"/>
            <a:chExt cx="10543275" cy="274322"/>
          </a:xfrm>
        </p:grpSpPr>
        <p:sp>
          <p:nvSpPr>
            <p:cNvPr id="11" name="Rectangle 10"/>
            <p:cNvSpPr/>
            <p:nvPr userDrawn="1"/>
          </p:nvSpPr>
          <p:spPr>
            <a:xfrm>
              <a:off x="1778000" y="5181599"/>
              <a:ext cx="10414000" cy="27432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2" name="Isosceles Triangle 11"/>
            <p:cNvSpPr>
              <a:spLocks noChangeAspect="1"/>
            </p:cNvSpPr>
            <p:nvPr userDrawn="1"/>
          </p:nvSpPr>
          <p:spPr>
            <a:xfrm rot="16200000" flipH="1">
              <a:off x="1576203" y="5254123"/>
              <a:ext cx="274320" cy="129275"/>
            </a:xfrm>
            <a:prstGeom prst="triangle">
              <a:avLst>
                <a:gd name="adj" fmla="val 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21" name="Text Placeholder 20"/>
          <p:cNvSpPr>
            <a:spLocks noGrp="1"/>
          </p:cNvSpPr>
          <p:nvPr>
            <p:ph type="body" sz="quarter" idx="13"/>
          </p:nvPr>
        </p:nvSpPr>
        <p:spPr>
          <a:xfrm>
            <a:off x="1648725" y="3017674"/>
            <a:ext cx="4739375" cy="2256001"/>
          </a:xfrm>
        </p:spPr>
        <p:txBody>
          <a:bodyPr>
            <a:normAutofit/>
          </a:bodyPr>
          <a:lstStyle>
            <a:lvl1pPr>
              <a:defRPr sz="3200">
                <a:solidFill>
                  <a:schemeClr val="bg1"/>
                </a:solidFill>
                <a:latin typeface="Century Gothic" panose="020B0502020202020204" pitchFamily="34" charset="0"/>
              </a:defRPr>
            </a:lvl1pPr>
            <a:lvl2pPr>
              <a:defRPr sz="2800">
                <a:solidFill>
                  <a:schemeClr val="bg1"/>
                </a:solidFill>
                <a:latin typeface="Century Gothic" panose="020B0502020202020204" pitchFamily="34" charset="0"/>
              </a:defRPr>
            </a:lvl2pPr>
            <a:lvl3pPr>
              <a:defRPr sz="2400">
                <a:solidFill>
                  <a:schemeClr val="bg1"/>
                </a:solidFill>
                <a:latin typeface="Century Gothic" panose="020B0502020202020204" pitchFamily="34" charset="0"/>
              </a:defRPr>
            </a:lvl3pPr>
            <a:lvl4pPr>
              <a:defRPr sz="2000">
                <a:solidFill>
                  <a:schemeClr val="bg1"/>
                </a:solidFill>
                <a:latin typeface="Century Gothic" panose="020B0502020202020204" pitchFamily="34" charset="0"/>
              </a:defRPr>
            </a:lvl4pPr>
            <a:lvl5pPr>
              <a:defRPr sz="2000">
                <a:solidFill>
                  <a:schemeClr val="bg1"/>
                </a:solidFill>
                <a:latin typeface="Century Gothic" panose="020B0502020202020204" pitchFamily="34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23" name="Picture 2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8896" y="0"/>
            <a:ext cx="3653104" cy="11087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4204770"/>
      </p:ext>
    </p:extLst>
  </p:cSld>
  <p:clrMapOvr>
    <a:masterClrMapping/>
  </p:clrMapOvr>
  <p:transition spd="med">
    <p:pull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12/24/2018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19570252"/>
      </p:ext>
    </p:extLst>
  </p:cSld>
  <p:clrMapOvr>
    <a:masterClrMapping/>
  </p:clrMapOvr>
  <p:transition spd="med">
    <p:pull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12/24/2018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6593889"/>
      </p:ext>
    </p:extLst>
  </p:cSld>
  <p:clrMapOvr>
    <a:masterClrMapping/>
  </p:clrMapOvr>
  <p:transition spd="med">
    <p:pull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12/24/2018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36151898"/>
      </p:ext>
    </p:extLst>
  </p:cSld>
  <p:clrMapOvr>
    <a:masterClrMapping/>
  </p:clrMapOvr>
  <p:transition spd="med">
    <p:pull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" name="Group 29"/>
          <p:cNvGrpSpPr/>
          <p:nvPr userDrawn="1"/>
        </p:nvGrpSpPr>
        <p:grpSpPr>
          <a:xfrm>
            <a:off x="0" y="-1587"/>
            <a:ext cx="12211050" cy="1182120"/>
            <a:chOff x="0" y="-1587"/>
            <a:chExt cx="12211050" cy="1182120"/>
          </a:xfrm>
        </p:grpSpPr>
        <p:sp>
          <p:nvSpPr>
            <p:cNvPr id="20" name="Rectangle 19"/>
            <p:cNvSpPr/>
            <p:nvPr userDrawn="1"/>
          </p:nvSpPr>
          <p:spPr>
            <a:xfrm>
              <a:off x="9768770" y="265872"/>
              <a:ext cx="2442280" cy="914400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6" name="Group 15"/>
            <p:cNvGrpSpPr/>
            <p:nvPr userDrawn="1"/>
          </p:nvGrpSpPr>
          <p:grpSpPr>
            <a:xfrm>
              <a:off x="313799" y="-1587"/>
              <a:ext cx="844992" cy="914400"/>
              <a:chOff x="909523" y="107281"/>
              <a:chExt cx="844992" cy="914400"/>
            </a:xfrm>
          </p:grpSpPr>
          <p:sp>
            <p:nvSpPr>
              <p:cNvPr id="13" name="Right Triangle 12"/>
              <p:cNvSpPr>
                <a:spLocks noChangeAspect="1"/>
              </p:cNvSpPr>
              <p:nvPr userDrawn="1"/>
            </p:nvSpPr>
            <p:spPr>
              <a:xfrm>
                <a:off x="1332019" y="107281"/>
                <a:ext cx="422496" cy="914400"/>
              </a:xfrm>
              <a:prstGeom prst="rtTriangle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5" name="Right Triangle 14"/>
              <p:cNvSpPr>
                <a:spLocks noChangeAspect="1"/>
              </p:cNvSpPr>
              <p:nvPr userDrawn="1"/>
            </p:nvSpPr>
            <p:spPr>
              <a:xfrm flipH="1" flipV="1">
                <a:off x="909523" y="107281"/>
                <a:ext cx="422496" cy="914400"/>
              </a:xfrm>
              <a:prstGeom prst="rtTriangle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grpSp>
          <p:nvGrpSpPr>
            <p:cNvPr id="10" name="Group 9"/>
            <p:cNvGrpSpPr/>
            <p:nvPr userDrawn="1"/>
          </p:nvGrpSpPr>
          <p:grpSpPr>
            <a:xfrm>
              <a:off x="0" y="0"/>
              <a:ext cx="872438" cy="914400"/>
              <a:chOff x="0" y="0"/>
              <a:chExt cx="872438" cy="914400"/>
            </a:xfrm>
          </p:grpSpPr>
          <p:sp>
            <p:nvSpPr>
              <p:cNvPr id="7" name="Rectangle 6"/>
              <p:cNvSpPr/>
              <p:nvPr userDrawn="1"/>
            </p:nvSpPr>
            <p:spPr>
              <a:xfrm>
                <a:off x="0" y="0"/>
                <a:ext cx="449943" cy="9144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9" name="Right Triangle 8"/>
              <p:cNvSpPr>
                <a:spLocks noChangeAspect="1"/>
              </p:cNvSpPr>
              <p:nvPr userDrawn="1"/>
            </p:nvSpPr>
            <p:spPr>
              <a:xfrm>
                <a:off x="449942" y="0"/>
                <a:ext cx="422496" cy="914400"/>
              </a:xfrm>
              <a:prstGeom prst="rtTriangle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17" name="Right Triangle 16"/>
            <p:cNvSpPr>
              <a:spLocks noChangeAspect="1"/>
            </p:cNvSpPr>
            <p:nvPr userDrawn="1"/>
          </p:nvSpPr>
          <p:spPr>
            <a:xfrm flipH="1" flipV="1">
              <a:off x="859006" y="265872"/>
              <a:ext cx="422496" cy="914400"/>
            </a:xfrm>
            <a:prstGeom prst="rtTriangl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8" name="Rectangle 17"/>
            <p:cNvSpPr/>
            <p:nvPr userDrawn="1"/>
          </p:nvSpPr>
          <p:spPr>
            <a:xfrm>
              <a:off x="1282846" y="265872"/>
              <a:ext cx="9284568" cy="914400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9" name="Right Triangle 18"/>
            <p:cNvSpPr>
              <a:spLocks noChangeAspect="1"/>
            </p:cNvSpPr>
            <p:nvPr userDrawn="1"/>
          </p:nvSpPr>
          <p:spPr>
            <a:xfrm>
              <a:off x="10567414" y="266133"/>
              <a:ext cx="422496" cy="914400"/>
            </a:xfrm>
            <a:prstGeom prst="rtTriangl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31" name="Group 30"/>
          <p:cNvGrpSpPr/>
          <p:nvPr userDrawn="1"/>
        </p:nvGrpSpPr>
        <p:grpSpPr>
          <a:xfrm>
            <a:off x="3701608" y="6356349"/>
            <a:ext cx="8509442" cy="365762"/>
            <a:chOff x="3701608" y="6356349"/>
            <a:chExt cx="8509442" cy="365762"/>
          </a:xfrm>
        </p:grpSpPr>
        <p:sp>
          <p:nvSpPr>
            <p:cNvPr id="22" name="Rectangle 21"/>
            <p:cNvSpPr/>
            <p:nvPr userDrawn="1"/>
          </p:nvSpPr>
          <p:spPr>
            <a:xfrm>
              <a:off x="3873976" y="6356349"/>
              <a:ext cx="8337074" cy="365125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3" name="Isosceles Triangle 22"/>
            <p:cNvSpPr>
              <a:spLocks noChangeAspect="1"/>
            </p:cNvSpPr>
            <p:nvPr userDrawn="1"/>
          </p:nvSpPr>
          <p:spPr>
            <a:xfrm rot="16200000" flipH="1">
              <a:off x="3604912" y="6453047"/>
              <a:ext cx="365760" cy="172367"/>
            </a:xfrm>
            <a:prstGeom prst="triangle">
              <a:avLst>
                <a:gd name="adj" fmla="val 0"/>
              </a:avLst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89669" y="60290"/>
            <a:ext cx="9276401" cy="1325563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45255" y="1532811"/>
            <a:ext cx="10515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9407062" y="6368411"/>
            <a:ext cx="2743200" cy="365125"/>
          </a:xfrm>
        </p:spPr>
        <p:txBody>
          <a:bodyPr/>
          <a:lstStyle>
            <a:lvl1pPr algn="r">
              <a:defRPr sz="1400">
                <a:solidFill>
                  <a:schemeClr val="bg1"/>
                </a:solidFill>
              </a:defRPr>
            </a:lvl1pPr>
          </a:lstStyle>
          <a:p>
            <a:fld id="{5D7E96DA-080B-4784-B9B5-EC4CB0FAE680}" type="datetimeFigureOut">
              <a:rPr lang="en-US" smtClean="0"/>
              <a:pPr/>
              <a:t>12/24/2018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35857" y="68997"/>
            <a:ext cx="569560" cy="844609"/>
          </a:xfrm>
        </p:spPr>
        <p:txBody>
          <a:bodyPr/>
          <a:lstStyle>
            <a:lvl1pPr>
              <a:defRPr sz="2000">
                <a:solidFill>
                  <a:schemeClr val="bg1"/>
                </a:solidFill>
              </a:defRPr>
            </a:lvl1pPr>
          </a:lstStyle>
          <a:p>
            <a:fld id="{F5751902-701A-4BB3-B7D1-D78D2680F43A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32" name="Picture 31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857" y="6236689"/>
            <a:ext cx="1991521" cy="6044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2656857"/>
      </p:ext>
    </p:extLst>
  </p:cSld>
  <p:clrMapOvr>
    <a:masterClrMapping/>
  </p:clrMapOvr>
  <p:transition spd="med">
    <p:pull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12/24/2018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79997161"/>
      </p:ext>
    </p:extLst>
  </p:cSld>
  <p:clrMapOvr>
    <a:masterClrMapping/>
  </p:clrMapOvr>
  <p:transition spd="med">
    <p:pull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12/24/2018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67516092"/>
      </p:ext>
    </p:extLst>
  </p:cSld>
  <p:clrMapOvr>
    <a:masterClrMapping/>
  </p:clrMapOvr>
  <p:transition spd="med">
    <p:pull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12/24/2018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906563"/>
      </p:ext>
    </p:extLst>
  </p:cSld>
  <p:clrMapOvr>
    <a:masterClrMapping/>
  </p:clrMapOvr>
  <p:transition spd="med">
    <p:pull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12/24/2018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0783190"/>
      </p:ext>
    </p:extLst>
  </p:cSld>
  <p:clrMapOvr>
    <a:masterClrMapping/>
  </p:clrMapOvr>
  <p:transition spd="med">
    <p:pull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12/24/2018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5420836"/>
      </p:ext>
    </p:extLst>
  </p:cSld>
  <p:clrMapOvr>
    <a:masterClrMapping/>
  </p:clrMapOvr>
  <p:transition spd="med">
    <p:pull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12/24/2018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8270370"/>
      </p:ext>
    </p:extLst>
  </p:cSld>
  <p:clrMapOvr>
    <a:masterClrMapping/>
  </p:clrMapOvr>
  <p:transition spd="med">
    <p:pull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" name="Group 29"/>
          <p:cNvGrpSpPr/>
          <p:nvPr/>
        </p:nvGrpSpPr>
        <p:grpSpPr>
          <a:xfrm>
            <a:off x="0" y="-1587"/>
            <a:ext cx="12211050" cy="1182120"/>
            <a:chOff x="0" y="-1587"/>
            <a:chExt cx="12211050" cy="1182120"/>
          </a:xfrm>
        </p:grpSpPr>
        <p:sp>
          <p:nvSpPr>
            <p:cNvPr id="20" name="Rectangle 19"/>
            <p:cNvSpPr/>
            <p:nvPr userDrawn="1"/>
          </p:nvSpPr>
          <p:spPr>
            <a:xfrm>
              <a:off x="9768770" y="265872"/>
              <a:ext cx="2442280" cy="914400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6" name="Group 15"/>
            <p:cNvGrpSpPr/>
            <p:nvPr userDrawn="1"/>
          </p:nvGrpSpPr>
          <p:grpSpPr>
            <a:xfrm>
              <a:off x="313799" y="-1587"/>
              <a:ext cx="844992" cy="914400"/>
              <a:chOff x="909523" y="107281"/>
              <a:chExt cx="844992" cy="914400"/>
            </a:xfrm>
          </p:grpSpPr>
          <p:sp>
            <p:nvSpPr>
              <p:cNvPr id="13" name="Right Triangle 12"/>
              <p:cNvSpPr>
                <a:spLocks noChangeAspect="1"/>
              </p:cNvSpPr>
              <p:nvPr userDrawn="1"/>
            </p:nvSpPr>
            <p:spPr>
              <a:xfrm>
                <a:off x="1332019" y="107281"/>
                <a:ext cx="422496" cy="914400"/>
              </a:xfrm>
              <a:prstGeom prst="rtTriangle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5" name="Right Triangle 14"/>
              <p:cNvSpPr>
                <a:spLocks noChangeAspect="1"/>
              </p:cNvSpPr>
              <p:nvPr userDrawn="1"/>
            </p:nvSpPr>
            <p:spPr>
              <a:xfrm flipH="1" flipV="1">
                <a:off x="909523" y="107281"/>
                <a:ext cx="422496" cy="914400"/>
              </a:xfrm>
              <a:prstGeom prst="rtTriangle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grpSp>
          <p:nvGrpSpPr>
            <p:cNvPr id="10" name="Group 9"/>
            <p:cNvGrpSpPr/>
            <p:nvPr userDrawn="1"/>
          </p:nvGrpSpPr>
          <p:grpSpPr>
            <a:xfrm>
              <a:off x="0" y="0"/>
              <a:ext cx="872438" cy="914400"/>
              <a:chOff x="0" y="0"/>
              <a:chExt cx="872438" cy="914400"/>
            </a:xfrm>
          </p:grpSpPr>
          <p:sp>
            <p:nvSpPr>
              <p:cNvPr id="7" name="Rectangle 6"/>
              <p:cNvSpPr/>
              <p:nvPr userDrawn="1"/>
            </p:nvSpPr>
            <p:spPr>
              <a:xfrm>
                <a:off x="0" y="0"/>
                <a:ext cx="449943" cy="9144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9" name="Right Triangle 8"/>
              <p:cNvSpPr>
                <a:spLocks noChangeAspect="1"/>
              </p:cNvSpPr>
              <p:nvPr userDrawn="1"/>
            </p:nvSpPr>
            <p:spPr>
              <a:xfrm>
                <a:off x="449942" y="0"/>
                <a:ext cx="422496" cy="914400"/>
              </a:xfrm>
              <a:prstGeom prst="rtTriangle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17" name="Right Triangle 16"/>
            <p:cNvSpPr>
              <a:spLocks noChangeAspect="1"/>
            </p:cNvSpPr>
            <p:nvPr userDrawn="1"/>
          </p:nvSpPr>
          <p:spPr>
            <a:xfrm flipH="1" flipV="1">
              <a:off x="859006" y="265872"/>
              <a:ext cx="422496" cy="914400"/>
            </a:xfrm>
            <a:prstGeom prst="rtTriangl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8" name="Rectangle 17"/>
            <p:cNvSpPr/>
            <p:nvPr userDrawn="1"/>
          </p:nvSpPr>
          <p:spPr>
            <a:xfrm>
              <a:off x="1281502" y="265872"/>
              <a:ext cx="9285912" cy="914400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9" name="Right Triangle 18"/>
            <p:cNvSpPr>
              <a:spLocks noChangeAspect="1"/>
            </p:cNvSpPr>
            <p:nvPr userDrawn="1"/>
          </p:nvSpPr>
          <p:spPr>
            <a:xfrm>
              <a:off x="10567414" y="266133"/>
              <a:ext cx="422496" cy="914400"/>
            </a:xfrm>
            <a:prstGeom prst="rtTriangl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31" name="Group 30"/>
          <p:cNvGrpSpPr/>
          <p:nvPr/>
        </p:nvGrpSpPr>
        <p:grpSpPr>
          <a:xfrm>
            <a:off x="3701608" y="6356349"/>
            <a:ext cx="8509442" cy="365762"/>
            <a:chOff x="3701608" y="6356349"/>
            <a:chExt cx="8509442" cy="365762"/>
          </a:xfrm>
        </p:grpSpPr>
        <p:sp>
          <p:nvSpPr>
            <p:cNvPr id="22" name="Rectangle 21"/>
            <p:cNvSpPr/>
            <p:nvPr userDrawn="1"/>
          </p:nvSpPr>
          <p:spPr>
            <a:xfrm>
              <a:off x="3873976" y="6356349"/>
              <a:ext cx="8337074" cy="365125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3" name="Isosceles Triangle 22"/>
            <p:cNvSpPr>
              <a:spLocks noChangeAspect="1"/>
            </p:cNvSpPr>
            <p:nvPr userDrawn="1"/>
          </p:nvSpPr>
          <p:spPr>
            <a:xfrm rot="16200000" flipH="1">
              <a:off x="3604912" y="6453047"/>
              <a:ext cx="365760" cy="172367"/>
            </a:xfrm>
            <a:prstGeom prst="triangle">
              <a:avLst>
                <a:gd name="adj" fmla="val 0"/>
              </a:avLst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89669" y="60290"/>
            <a:ext cx="9276401" cy="1325563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45255" y="1532811"/>
            <a:ext cx="10515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9407062" y="6368411"/>
            <a:ext cx="2743200" cy="365125"/>
          </a:xfrm>
        </p:spPr>
        <p:txBody>
          <a:bodyPr/>
          <a:lstStyle>
            <a:lvl1pPr algn="r">
              <a:defRPr sz="1400">
                <a:solidFill>
                  <a:schemeClr val="bg1"/>
                </a:solidFill>
              </a:defRPr>
            </a:lvl1pPr>
          </a:lstStyle>
          <a:p>
            <a:fld id="{1E887E74-4B98-4586-A5A4-DCBB654A020F}" type="datetimeFigureOut">
              <a:rPr lang="en-US" smtClean="0"/>
              <a:t>12/24/2018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35857" y="68997"/>
            <a:ext cx="569560" cy="844609"/>
          </a:xfrm>
        </p:spPr>
        <p:txBody>
          <a:bodyPr/>
          <a:lstStyle>
            <a:lvl1pPr>
              <a:defRPr sz="2000">
                <a:solidFill>
                  <a:schemeClr val="bg1"/>
                </a:solidFill>
              </a:defRPr>
            </a:lvl1pPr>
          </a:lstStyle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32" name="Picture 3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857" y="6236689"/>
            <a:ext cx="1991521" cy="6044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3587448"/>
      </p:ext>
    </p:extLst>
  </p:cSld>
  <p:clrMapOvr>
    <a:masterClrMapping/>
  </p:clrMapOvr>
  <p:transition spd="med">
    <p:pull/>
  </p:transition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12/24/2018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5994547"/>
      </p:ext>
    </p:extLst>
  </p:cSld>
  <p:clrMapOvr>
    <a:masterClrMapping/>
  </p:clrMapOvr>
  <p:transition spd="med">
    <p:pull/>
  </p:transition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12/24/2018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0012859"/>
      </p:ext>
    </p:extLst>
  </p:cSld>
  <p:clrMapOvr>
    <a:masterClrMapping/>
  </p:clrMapOvr>
  <p:transition spd="med">
    <p:pull/>
  </p:transition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12/24/2018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0675806"/>
      </p:ext>
    </p:extLst>
  </p:cSld>
  <p:clrMapOvr>
    <a:masterClrMapping/>
  </p:clrMapOvr>
  <p:transition spd="med">
    <p:pull/>
  </p:transition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12/24/2018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41109672"/>
      </p:ext>
    </p:extLst>
  </p:cSld>
  <p:clrMapOvr>
    <a:masterClrMapping/>
  </p:clrMapOvr>
  <p:transition spd="med">
    <p:pull/>
  </p:transition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12/24/2018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76038576"/>
      </p:ext>
    </p:extLst>
  </p:cSld>
  <p:clrMapOvr>
    <a:masterClrMapping/>
  </p:clrMapOvr>
  <p:transition spd="med">
    <p:pull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12/24/2018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6388480"/>
      </p:ext>
    </p:extLst>
  </p:cSld>
  <p:clrMapOvr>
    <a:masterClrMapping/>
  </p:clrMapOvr>
  <p:transition spd="med">
    <p:pull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12/24/2018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24892196"/>
      </p:ext>
    </p:extLst>
  </p:cSld>
  <p:clrMapOvr>
    <a:masterClrMapping/>
  </p:clrMapOvr>
  <p:transition spd="med">
    <p:pull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12/24/2018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0528872"/>
      </p:ext>
    </p:extLst>
  </p:cSld>
  <p:clrMapOvr>
    <a:masterClrMapping/>
  </p:clrMapOvr>
  <p:transition spd="med">
    <p:pull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12/24/2018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9737713"/>
      </p:ext>
    </p:extLst>
  </p:cSld>
  <p:clrMapOvr>
    <a:masterClrMapping/>
  </p:clrMapOvr>
  <p:transition spd="med">
    <p:pull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12/24/2018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890570"/>
      </p:ext>
    </p:extLst>
  </p:cSld>
  <p:clrMapOvr>
    <a:masterClrMapping/>
  </p:clrMapOvr>
  <p:transition spd="med">
    <p:pull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12/24/2018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8772663"/>
      </p:ext>
    </p:extLst>
  </p:cSld>
  <p:clrMapOvr>
    <a:masterClrMapping/>
  </p:clrMapOvr>
  <p:transition spd="med">
    <p:pull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12/24/2018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9658739"/>
      </p:ext>
    </p:extLst>
  </p:cSld>
  <p:clrMapOvr>
    <a:masterClrMapping/>
  </p:clrMapOvr>
  <p:transition spd="med">
    <p:pull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E887E74-4B98-4586-A5A4-DCBB654A020F}" type="datetimeFigureOut">
              <a:rPr lang="en-US" smtClean="0"/>
              <a:t>12/24/2018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269059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</p:sldLayoutIdLst>
  <p:transition spd="med">
    <p:pull/>
  </p:transition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AB7316A-020E-43DE-865D-5DED88EE0544}" type="datetimeFigureOut">
              <a:rPr lang="en-US" smtClean="0"/>
              <a:t>12/24/2018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86432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4" r:id="rId1"/>
    <p:sldLayoutId id="2147483675" r:id="rId2"/>
    <p:sldLayoutId id="2147483676" r:id="rId3"/>
    <p:sldLayoutId id="2147483677" r:id="rId4"/>
    <p:sldLayoutId id="2147483678" r:id="rId5"/>
    <p:sldLayoutId id="2147483679" r:id="rId6"/>
    <p:sldLayoutId id="2147483680" r:id="rId7"/>
    <p:sldLayoutId id="2147483681" r:id="rId8"/>
    <p:sldLayoutId id="2147483682" r:id="rId9"/>
    <p:sldLayoutId id="2147483683" r:id="rId10"/>
    <p:sldLayoutId id="2147483684" r:id="rId11"/>
    <p:sldLayoutId id="2147483685" r:id="rId12"/>
  </p:sldLayoutIdLst>
  <p:transition spd="med">
    <p:pull/>
  </p:transition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2838" b="30946"/>
          <a:stretch/>
        </p:blipFill>
        <p:spPr>
          <a:xfrm>
            <a:off x="531113" y="1989438"/>
            <a:ext cx="11129774" cy="28791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6527726"/>
      </p:ext>
    </p:extLst>
  </p:cSld>
  <p:clrMapOvr>
    <a:masterClrMapping/>
  </p:clrMapOvr>
  <p:transition spd="med">
    <p:pull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JOINS</a:t>
            </a:r>
          </a:p>
        </p:txBody>
      </p:sp>
      <p:sp>
        <p:nvSpPr>
          <p:cNvPr id="37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sz="1400" dirty="0">
                <a:solidFill>
                  <a:schemeClr val="bg1"/>
                </a:solidFill>
              </a:rPr>
              <a:t>Start-Tech Academy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543697" y="1385853"/>
            <a:ext cx="11257006" cy="646331"/>
          </a:xfrm>
          <a:prstGeom prst="rect">
            <a:avLst/>
          </a:prstGeom>
          <a:noFill/>
          <a:ln w="6350">
            <a:solidFill>
              <a:srgbClr val="263393"/>
            </a:solidFill>
            <a:prstDash val="sysDot"/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JOINS are used to retrieve data from multiple tables. It is performed whenever two or more tables are joined in a SQL statement.</a:t>
            </a:r>
            <a:endParaRPr lang="en-US" i="1" dirty="0"/>
          </a:p>
        </p:txBody>
      </p:sp>
      <p:cxnSp>
        <p:nvCxnSpPr>
          <p:cNvPr id="8" name="Straight Connector 7"/>
          <p:cNvCxnSpPr/>
          <p:nvPr/>
        </p:nvCxnSpPr>
        <p:spPr>
          <a:xfrm>
            <a:off x="3401527" y="2384852"/>
            <a:ext cx="0" cy="3247081"/>
          </a:xfrm>
          <a:prstGeom prst="line">
            <a:avLst/>
          </a:prstGeom>
          <a:ln w="38100">
            <a:solidFill>
              <a:srgbClr val="0070C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287624" y="3716004"/>
            <a:ext cx="311390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chemeClr val="accent1"/>
                </a:solidFill>
              </a:rPr>
              <a:t>TYPES</a:t>
            </a:r>
          </a:p>
        </p:txBody>
      </p:sp>
      <p:sp>
        <p:nvSpPr>
          <p:cNvPr id="7" name="Rectangle 6"/>
          <p:cNvSpPr/>
          <p:nvPr/>
        </p:nvSpPr>
        <p:spPr>
          <a:xfrm>
            <a:off x="4038600" y="2944959"/>
            <a:ext cx="7552038" cy="21268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INNER JOIN (or sometimes called simple join)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LEFT OUTER JOIN (or sometimes called LEFT JOIN)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RIGHT OUTER JOIN (or sometimes called RIGHT JOIN)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FULL OUTER JOIN (or sometimes called FULL JOIN)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CROSS JOIN (or sometimes called CARTESIAN JOIN)</a:t>
            </a:r>
            <a:endParaRPr lang="en-US" i="1" dirty="0"/>
          </a:p>
        </p:txBody>
      </p:sp>
    </p:spTree>
    <p:extLst>
      <p:ext uri="{BB962C8B-B14F-4D97-AF65-F5344CB8AC3E}">
        <p14:creationId xmlns:p14="http://schemas.microsoft.com/office/powerpoint/2010/main" val="1520724139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LEFT JOIN</a:t>
            </a:r>
          </a:p>
        </p:txBody>
      </p:sp>
      <p:sp>
        <p:nvSpPr>
          <p:cNvPr id="37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sz="1400" dirty="0">
                <a:solidFill>
                  <a:schemeClr val="bg1"/>
                </a:solidFill>
              </a:rPr>
              <a:t>Start-Tech Academy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543697" y="1385853"/>
            <a:ext cx="11257006" cy="369332"/>
          </a:xfrm>
          <a:prstGeom prst="rect">
            <a:avLst/>
          </a:prstGeom>
          <a:noFill/>
          <a:ln w="6350">
            <a:solidFill>
              <a:srgbClr val="263393"/>
            </a:solidFill>
            <a:prstDash val="sysDot"/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The </a:t>
            </a:r>
            <a:r>
              <a:rPr lang="en-US" b="1" dirty="0"/>
              <a:t>LEFT JOIN</a:t>
            </a:r>
            <a:r>
              <a:rPr lang="en-US" dirty="0"/>
              <a:t> returns all rows from the left table, even if there are no matches in the right table. </a:t>
            </a:r>
            <a:endParaRPr lang="en-US" i="1" dirty="0"/>
          </a:p>
        </p:txBody>
      </p:sp>
      <p:cxnSp>
        <p:nvCxnSpPr>
          <p:cNvPr id="8" name="Straight Connector 7"/>
          <p:cNvCxnSpPr/>
          <p:nvPr/>
        </p:nvCxnSpPr>
        <p:spPr>
          <a:xfrm>
            <a:off x="3401527" y="2384852"/>
            <a:ext cx="0" cy="3247081"/>
          </a:xfrm>
          <a:prstGeom prst="line">
            <a:avLst/>
          </a:prstGeom>
          <a:ln w="38100">
            <a:solidFill>
              <a:srgbClr val="0070C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287624" y="3716004"/>
            <a:ext cx="311390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chemeClr val="accent1"/>
                </a:solidFill>
              </a:rPr>
              <a:t>Syntax</a:t>
            </a:r>
          </a:p>
        </p:txBody>
      </p:sp>
      <p:sp>
        <p:nvSpPr>
          <p:cNvPr id="7" name="Rectangle 6"/>
          <p:cNvSpPr/>
          <p:nvPr/>
        </p:nvSpPr>
        <p:spPr>
          <a:xfrm>
            <a:off x="4038600" y="3408226"/>
            <a:ext cx="7552038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latin typeface="+mj-lt"/>
              </a:rPr>
              <a:t>SELECT table1.column1, table2.column2...</a:t>
            </a:r>
          </a:p>
          <a:p>
            <a:r>
              <a:rPr lang="en-US" dirty="0">
                <a:latin typeface="+mj-lt"/>
              </a:rPr>
              <a:t>FROM table1</a:t>
            </a:r>
          </a:p>
          <a:p>
            <a:r>
              <a:rPr lang="en-US" dirty="0">
                <a:latin typeface="+mj-lt"/>
              </a:rPr>
              <a:t>LEFT JOIN table2</a:t>
            </a:r>
          </a:p>
          <a:p>
            <a:r>
              <a:rPr lang="en-US" dirty="0">
                <a:latin typeface="+mj-lt"/>
              </a:rPr>
              <a:t>ON table1.common_field = table2.common_field;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2356D6A6-6840-4EFB-84A2-A33AB957981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43833" y="2898727"/>
            <a:ext cx="2857500" cy="2219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7921474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LEFT JOIN</a:t>
            </a:r>
          </a:p>
        </p:txBody>
      </p:sp>
      <p:sp>
        <p:nvSpPr>
          <p:cNvPr id="37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sz="1400" dirty="0">
                <a:solidFill>
                  <a:schemeClr val="bg1"/>
                </a:solidFill>
              </a:rPr>
              <a:t>Start-Tech Academy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543697" y="1385853"/>
            <a:ext cx="11257006" cy="369332"/>
          </a:xfrm>
          <a:prstGeom prst="rect">
            <a:avLst/>
          </a:prstGeom>
          <a:noFill/>
          <a:ln w="6350">
            <a:solidFill>
              <a:srgbClr val="263393"/>
            </a:solidFill>
            <a:prstDash val="sysDot"/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The </a:t>
            </a:r>
            <a:r>
              <a:rPr lang="en-US" b="1" dirty="0"/>
              <a:t>LEFT JOIN</a:t>
            </a:r>
            <a:r>
              <a:rPr lang="en-US" dirty="0"/>
              <a:t> returns all rows from the left table, even if there are no matches in the right table. </a:t>
            </a:r>
            <a:endParaRPr lang="en-US" i="1" dirty="0"/>
          </a:p>
        </p:txBody>
      </p:sp>
      <p:cxnSp>
        <p:nvCxnSpPr>
          <p:cNvPr id="8" name="Straight Connector 7"/>
          <p:cNvCxnSpPr/>
          <p:nvPr/>
        </p:nvCxnSpPr>
        <p:spPr>
          <a:xfrm>
            <a:off x="3401527" y="2384852"/>
            <a:ext cx="0" cy="3247081"/>
          </a:xfrm>
          <a:prstGeom prst="line">
            <a:avLst/>
          </a:prstGeom>
          <a:ln w="38100">
            <a:solidFill>
              <a:srgbClr val="0070C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287624" y="3716004"/>
            <a:ext cx="311390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chemeClr val="accent1"/>
                </a:solidFill>
              </a:rPr>
              <a:t>Example</a:t>
            </a:r>
          </a:p>
        </p:txBody>
      </p:sp>
      <p:sp>
        <p:nvSpPr>
          <p:cNvPr id="7" name="Rectangle 6"/>
          <p:cNvSpPr/>
          <p:nvPr/>
        </p:nvSpPr>
        <p:spPr>
          <a:xfrm>
            <a:off x="4038600" y="2438730"/>
            <a:ext cx="7552038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SELECT</a:t>
            </a:r>
          </a:p>
          <a:p>
            <a:r>
              <a:rPr lang="en-US" dirty="0"/>
              <a:t>	</a:t>
            </a:r>
            <a:r>
              <a:rPr lang="en-US" dirty="0" err="1"/>
              <a:t>a.order_line</a:t>
            </a:r>
            <a:r>
              <a:rPr lang="en-US" dirty="0"/>
              <a:t> ,</a:t>
            </a:r>
          </a:p>
          <a:p>
            <a:r>
              <a:rPr lang="en-US" dirty="0"/>
              <a:t>	</a:t>
            </a:r>
            <a:r>
              <a:rPr lang="en-US" dirty="0" err="1"/>
              <a:t>a.product_id</a:t>
            </a:r>
            <a:r>
              <a:rPr lang="en-US" dirty="0"/>
              <a:t>,</a:t>
            </a:r>
          </a:p>
          <a:p>
            <a:r>
              <a:rPr lang="en-US" dirty="0"/>
              <a:t>	</a:t>
            </a:r>
            <a:r>
              <a:rPr lang="en-US" dirty="0" err="1"/>
              <a:t>a.customer_id</a:t>
            </a:r>
            <a:r>
              <a:rPr lang="en-US" dirty="0"/>
              <a:t>,</a:t>
            </a:r>
          </a:p>
          <a:p>
            <a:r>
              <a:rPr lang="en-US" dirty="0"/>
              <a:t>	</a:t>
            </a:r>
            <a:r>
              <a:rPr lang="en-US" dirty="0" err="1"/>
              <a:t>a.sales</a:t>
            </a:r>
            <a:r>
              <a:rPr lang="en-US" dirty="0"/>
              <a:t>,</a:t>
            </a:r>
          </a:p>
          <a:p>
            <a:r>
              <a:rPr lang="en-US" dirty="0"/>
              <a:t>	</a:t>
            </a:r>
            <a:r>
              <a:rPr lang="en-US" dirty="0" err="1"/>
              <a:t>b.customer_name</a:t>
            </a:r>
            <a:r>
              <a:rPr lang="en-US" dirty="0"/>
              <a:t>,</a:t>
            </a:r>
          </a:p>
          <a:p>
            <a:r>
              <a:rPr lang="en-US" dirty="0"/>
              <a:t>	</a:t>
            </a:r>
            <a:r>
              <a:rPr lang="en-US" dirty="0" err="1"/>
              <a:t>b.age</a:t>
            </a:r>
            <a:endParaRPr lang="en-US" dirty="0"/>
          </a:p>
          <a:p>
            <a:r>
              <a:rPr lang="en-US" dirty="0"/>
              <a:t>FROM sales_2015 AS a </a:t>
            </a:r>
          </a:p>
          <a:p>
            <a:r>
              <a:rPr lang="en-US" dirty="0" smtClean="0"/>
              <a:t>LEFT JOIN </a:t>
            </a:r>
            <a:r>
              <a:rPr lang="en-US" dirty="0"/>
              <a:t>customer_20_60 AS b </a:t>
            </a:r>
          </a:p>
          <a:p>
            <a:r>
              <a:rPr lang="en-US" dirty="0"/>
              <a:t>ON </a:t>
            </a:r>
            <a:r>
              <a:rPr lang="en-US" dirty="0" err="1"/>
              <a:t>a.customer_id</a:t>
            </a:r>
            <a:r>
              <a:rPr lang="en-US" dirty="0"/>
              <a:t> = </a:t>
            </a:r>
            <a:r>
              <a:rPr lang="en-US" dirty="0" err="1"/>
              <a:t>b.customer_id</a:t>
            </a:r>
            <a:r>
              <a:rPr lang="en-US" dirty="0"/>
              <a:t> </a:t>
            </a:r>
          </a:p>
          <a:p>
            <a:r>
              <a:rPr lang="en-US" dirty="0"/>
              <a:t>ORDER BY </a:t>
            </a:r>
            <a:r>
              <a:rPr lang="en-US" dirty="0" err="1"/>
              <a:t>customer_id</a:t>
            </a:r>
            <a:r>
              <a:rPr lang="en-US" dirty="0"/>
              <a:t>;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2356D6A6-6840-4EFB-84A2-A33AB957981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43833" y="2898727"/>
            <a:ext cx="2857500" cy="2219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5502192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emplate">
  <a:themeElements>
    <a:clrScheme name="Blue">
      <a:dk1>
        <a:sysClr val="windowText" lastClr="000000"/>
      </a:dk1>
      <a:lt1>
        <a:sysClr val="window" lastClr="FFFFFF"/>
      </a:lt1>
      <a:dk2>
        <a:srgbClr val="17406D"/>
      </a:dk2>
      <a:lt2>
        <a:srgbClr val="DBEF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F49100"/>
      </a:hlink>
      <a:folHlink>
        <a:srgbClr val="85DFD0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ntroduction" id="{0DFD968B-AA01-406C-A47F-E9FDBCCC2B96}" vid="{98E5E3AF-DFD5-4439-A20E-53DB0E246083}"/>
    </a:ext>
  </a:extLst>
</a:theme>
</file>

<file path=ppt/theme/theme2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ntroduction" id="{0DFD968B-AA01-406C-A47F-E9FDBCCC2B96}" vid="{65C77357-C672-4542-A3FE-FD6AB35C422B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Template_v01</Template>
  <TotalTime>4333</TotalTime>
  <Words>147</Words>
  <Application>Microsoft Office PowerPoint</Application>
  <PresentationFormat>Widescreen</PresentationFormat>
  <Paragraphs>32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4</vt:i4>
      </vt:variant>
    </vt:vector>
  </HeadingPairs>
  <TitlesOfParts>
    <vt:vector size="10" baseType="lpstr">
      <vt:lpstr>Calibri</vt:lpstr>
      <vt:lpstr>Century Gothic</vt:lpstr>
      <vt:lpstr>Arial</vt:lpstr>
      <vt:lpstr>Calibri Light</vt:lpstr>
      <vt:lpstr>Template</vt:lpstr>
      <vt:lpstr>Custom Design</vt:lpstr>
      <vt:lpstr>PowerPoint Presentation</vt:lpstr>
      <vt:lpstr>JOINS</vt:lpstr>
      <vt:lpstr>LEFT JOIN</vt:lpstr>
      <vt:lpstr>LEFT JOIN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Start-tech academy(Pukhraj Parikh, Abhishek Bansal)</dc:creator>
  <cp:lastModifiedBy>Pukhraj Parikh</cp:lastModifiedBy>
  <cp:revision>95</cp:revision>
  <dcterms:created xsi:type="dcterms:W3CDTF">2018-09-26T08:50:40Z</dcterms:created>
  <dcterms:modified xsi:type="dcterms:W3CDTF">2018-12-24T09:28:05Z</dcterms:modified>
</cp:coreProperties>
</file>